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3043</Words>
  <Application>Microsoft Office PowerPoint</Application>
  <PresentationFormat>Широкоэкранный</PresentationFormat>
  <Paragraphs>489</Paragraphs>
  <Slides>50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Arial</vt:lpstr>
      <vt:lpstr>Calibri</vt:lpstr>
      <vt:lpstr>Calibri Light</vt:lpstr>
      <vt:lpstr>Circe</vt:lpstr>
      <vt:lpstr>Helvetica</vt:lpstr>
      <vt:lpstr>Muller Bold</vt:lpstr>
      <vt:lpstr>Roboto</vt:lpstr>
      <vt:lpstr>Times New Roman</vt:lpstr>
      <vt:lpstr>Verdana</vt:lpstr>
      <vt:lpstr>Wingdings</vt:lpstr>
      <vt:lpstr>Тема Office</vt:lpstr>
      <vt:lpstr>Рекомендации по созданию Центров образования естественно-научной и технологической направленностей «Точка роста» в 2021 году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Антоненко Игорь</cp:lastModifiedBy>
  <cp:revision>171</cp:revision>
  <dcterms:modified xsi:type="dcterms:W3CDTF">2021-01-29T05:26:30Z</dcterms:modified>
</cp:coreProperties>
</file>